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7"/>
  </p:notesMasterIdLst>
  <p:handoutMasterIdLst>
    <p:handoutMasterId r:id="rId8"/>
  </p:handoutMasterIdLst>
  <p:sldIdLst>
    <p:sldId id="263" r:id="rId5"/>
    <p:sldId id="262" r:id="rId6"/>
  </p:sldIdLst>
  <p:sldSz cx="10058400" cy="7772400"/>
  <p:notesSz cx="6797675"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01" d="100"/>
          <a:sy n="101" d="100"/>
        </p:scale>
        <p:origin x="1368" y="114"/>
      </p:cViewPr>
      <p:guideLst/>
    </p:cSldViewPr>
  </p:slideViewPr>
  <p:notesTextViewPr>
    <p:cViewPr>
      <p:scale>
        <a:sx n="3" d="2"/>
        <a:sy n="3" d="2"/>
      </p:scale>
      <p:origin x="0" y="0"/>
    </p:cViewPr>
  </p:notesTextViewPr>
  <p:notesViewPr>
    <p:cSldViewPr snapToGrid="0">
      <p:cViewPr varScale="1">
        <p:scale>
          <a:sx n="95" d="100"/>
          <a:sy n="95" d="100"/>
        </p:scale>
        <p:origin x="358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2945659" cy="498215"/>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50446" y="0"/>
            <a:ext cx="2945659" cy="498215"/>
          </a:xfrm>
          <a:prstGeom prst="rect">
            <a:avLst/>
          </a:prstGeom>
        </p:spPr>
        <p:txBody>
          <a:bodyPr vert="horz" lIns="91440" tIns="45720" rIns="91440" bIns="45720" rtlCol="0"/>
          <a:lstStyle>
            <a:lvl1pPr algn="r">
              <a:defRPr sz="1200"/>
            </a:lvl1pPr>
          </a:lstStyle>
          <a:p>
            <a:fld id="{38D6FE3C-34D8-4B4B-9273-D907B0A3B964}" type="datetimeFigureOut">
              <a:rPr lang="en-US"/>
              <a:t>6/18/2021</a:t>
            </a:fld>
            <a:endParaRPr/>
          </a:p>
        </p:txBody>
      </p:sp>
      <p:sp>
        <p:nvSpPr>
          <p:cNvPr id="4" name="Footer Placeholder 3"/>
          <p:cNvSpPr>
            <a:spLocks noGrp="1"/>
          </p:cNvSpPr>
          <p:nvPr>
            <p:ph type="ftr" sz="quarter" idx="2"/>
          </p:nvPr>
        </p:nvSpPr>
        <p:spPr>
          <a:xfrm>
            <a:off x="3" y="9431601"/>
            <a:ext cx="2945659" cy="498214"/>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50446" y="9431601"/>
            <a:ext cx="2945659" cy="498214"/>
          </a:xfrm>
          <a:prstGeom prst="rect">
            <a:avLst/>
          </a:prstGeom>
        </p:spPr>
        <p:txBody>
          <a:bodyPr vert="horz" lIns="91440" tIns="45720" rIns="91440" bIns="45720" rtlCol="0" anchor="b"/>
          <a:lstStyle>
            <a:lvl1pPr algn="r">
              <a:defRPr sz="1200"/>
            </a:lvl1pPr>
          </a:lstStyle>
          <a:p>
            <a:fld id="{E169A89D-734B-4FAD-B6E7-2B864E72E489}" type="slidenum">
              <a:rPr/>
              <a:t>‹#›</a:t>
            </a:fld>
            <a:endParaRPr/>
          </a:p>
        </p:txBody>
      </p:sp>
    </p:spTree>
    <p:extLst>
      <p:ext uri="{BB962C8B-B14F-4D97-AF65-F5344CB8AC3E}">
        <p14:creationId xmlns:p14="http://schemas.microsoft.com/office/powerpoint/2010/main" val="2919203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2945659" cy="498215"/>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50446" y="0"/>
            <a:ext cx="2945659" cy="498215"/>
          </a:xfrm>
          <a:prstGeom prst="rect">
            <a:avLst/>
          </a:prstGeom>
        </p:spPr>
        <p:txBody>
          <a:bodyPr vert="horz" lIns="91440" tIns="45720" rIns="91440" bIns="45720" rtlCol="0"/>
          <a:lstStyle>
            <a:lvl1pPr algn="r">
              <a:defRPr sz="1200"/>
            </a:lvl1pPr>
          </a:lstStyle>
          <a:p>
            <a:fld id="{1D0FF5F4-5691-49AF-9E16-FB22826F7264}" type="datetimeFigureOut">
              <a:rPr lang="en-US"/>
              <a:t>6/18/2021</a:t>
            </a:fld>
            <a:endParaRPr/>
          </a:p>
        </p:txBody>
      </p:sp>
      <p:sp>
        <p:nvSpPr>
          <p:cNvPr id="4" name="Slide Image Placeholder 3"/>
          <p:cNvSpPr>
            <a:spLocks noGrp="1" noRot="1" noChangeAspect="1"/>
          </p:cNvSpPr>
          <p:nvPr>
            <p:ph type="sldImg" idx="2"/>
          </p:nvPr>
        </p:nvSpPr>
        <p:spPr>
          <a:xfrm>
            <a:off x="1231900" y="1241425"/>
            <a:ext cx="4333875" cy="3351213"/>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79768" y="4778723"/>
            <a:ext cx="5438140" cy="3909864"/>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3" y="9431601"/>
            <a:ext cx="2945659" cy="498214"/>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50446" y="9431601"/>
            <a:ext cx="2945659" cy="498214"/>
          </a:xfrm>
          <a:prstGeom prst="rect">
            <a:avLst/>
          </a:prstGeom>
        </p:spPr>
        <p:txBody>
          <a:bodyPr vert="horz" lIns="91440" tIns="45720" rIns="91440" bIns="45720" rtlCol="0" anchor="b"/>
          <a:lstStyle>
            <a:lvl1pPr algn="r">
              <a:defRPr sz="1200"/>
            </a:lvl1pPr>
          </a:lstStyle>
          <a:p>
            <a:fld id="{952A89D7-7603-4ECB-ADF6-F6CF2BE4F401}" type="slidenum">
              <a:rPr/>
              <a:t>‹#›</a:t>
            </a:fld>
            <a:endParaRPr/>
          </a:p>
        </p:txBody>
      </p:sp>
    </p:spTree>
    <p:extLst>
      <p:ext uri="{BB962C8B-B14F-4D97-AF65-F5344CB8AC3E}">
        <p14:creationId xmlns:p14="http://schemas.microsoft.com/office/powerpoint/2010/main" val="292584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utside Page">
    <p:spTree>
      <p:nvGrpSpPr>
        <p:cNvPr id="1" name=""/>
        <p:cNvGrpSpPr/>
        <p:nvPr/>
      </p:nvGrpSpPr>
      <p:grpSpPr>
        <a:xfrm>
          <a:off x="0" y="0"/>
          <a:ext cx="0" cy="0"/>
          <a:chOff x="0" y="0"/>
          <a:chExt cx="0" cy="0"/>
        </a:xfrm>
      </p:grpSpPr>
      <p:cxnSp>
        <p:nvCxnSpPr>
          <p:cNvPr id="3" name="Straight Connector 2"/>
          <p:cNvCxnSpPr/>
          <p:nvPr userDrawn="1"/>
        </p:nvCxnSpPr>
        <p:spPr>
          <a:xfrm>
            <a:off x="329184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667512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39" name="Rectangle 38"/>
          <p:cNvSpPr/>
          <p:nvPr userDrawn="1"/>
        </p:nvSpPr>
        <p:spPr>
          <a:xfrm>
            <a:off x="237744" y="457200"/>
            <a:ext cx="28163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userDrawn="1"/>
        </p:nvSpPr>
        <p:spPr>
          <a:xfrm>
            <a:off x="3575303" y="457200"/>
            <a:ext cx="28163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userDrawn="1"/>
        </p:nvSpPr>
        <p:spPr>
          <a:xfrm>
            <a:off x="6958584" y="457200"/>
            <a:ext cx="28163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userDrawn="1"/>
        </p:nvSpPr>
        <p:spPr>
          <a:xfrm>
            <a:off x="237744" y="3125662"/>
            <a:ext cx="2816352" cy="1828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userDrawn="1"/>
        </p:nvSpPr>
        <p:spPr>
          <a:xfrm>
            <a:off x="237744" y="3305960"/>
            <a:ext cx="2816352" cy="39330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userDrawn="1"/>
        </p:nvSpPr>
        <p:spPr>
          <a:xfrm>
            <a:off x="3575303" y="640080"/>
            <a:ext cx="2816352" cy="80594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userDrawn="1"/>
        </p:nvSpPr>
        <p:spPr>
          <a:xfrm>
            <a:off x="3575303" y="5709684"/>
            <a:ext cx="2816352" cy="152931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userDrawn="1"/>
        </p:nvSpPr>
        <p:spPr>
          <a:xfrm>
            <a:off x="6959473" y="5709684"/>
            <a:ext cx="2816352" cy="152931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Placeholder 21"/>
          <p:cNvSpPr>
            <a:spLocks noGrp="1"/>
          </p:cNvSpPr>
          <p:nvPr>
            <p:ph type="body" sz="quarter" idx="19" hasCustomPrompt="1"/>
          </p:nvPr>
        </p:nvSpPr>
        <p:spPr>
          <a:xfrm>
            <a:off x="502920" y="3403600"/>
            <a:ext cx="2286000" cy="3693886"/>
          </a:xfrm>
        </p:spPr>
        <p:txBody>
          <a:bodyPr lIns="0" tIns="0" rIns="0" bIns="0" anchor="t">
            <a:noAutofit/>
          </a:bodyPr>
          <a:lstStyle>
            <a:lvl1pPr marL="0" indent="0" algn="l">
              <a:lnSpc>
                <a:spcPct val="200000"/>
              </a:lnSpc>
              <a:spcBef>
                <a:spcPts val="1200"/>
              </a:spcBef>
              <a:spcAft>
                <a:spcPts val="0"/>
              </a:spcAft>
              <a:buNone/>
              <a:defRPr sz="1200" i="1">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31" name="Text Placeholder 21"/>
          <p:cNvSpPr>
            <a:spLocks noGrp="1"/>
          </p:cNvSpPr>
          <p:nvPr>
            <p:ph type="body" sz="quarter" idx="20" hasCustomPrompt="1"/>
          </p:nvPr>
        </p:nvSpPr>
        <p:spPr>
          <a:xfrm>
            <a:off x="3840479" y="696686"/>
            <a:ext cx="2286000" cy="595085"/>
          </a:xfrm>
        </p:spPr>
        <p:txBody>
          <a:bodyPr lIns="0" tIns="0" rIns="0" bIns="0" anchor="b">
            <a:noAutofit/>
          </a:bodyPr>
          <a:lstStyle>
            <a:lvl1pPr marL="0" indent="0" algn="l">
              <a:lnSpc>
                <a:spcPct val="100000"/>
              </a:lnSpc>
              <a:spcBef>
                <a:spcPts val="0"/>
              </a:spcBef>
              <a:buNone/>
              <a:defRPr sz="1600" b="1">
                <a:solidFill>
                  <a:schemeClr val="bg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Heading text</a:t>
            </a:r>
            <a:endParaRPr dirty="0"/>
          </a:p>
        </p:txBody>
      </p:sp>
      <p:sp>
        <p:nvSpPr>
          <p:cNvPr id="33" name="Text Placeholder 21"/>
          <p:cNvSpPr>
            <a:spLocks noGrp="1"/>
          </p:cNvSpPr>
          <p:nvPr>
            <p:ph type="body" sz="quarter" idx="21" hasCustomPrompt="1"/>
          </p:nvPr>
        </p:nvSpPr>
        <p:spPr>
          <a:xfrm>
            <a:off x="7155180" y="1446028"/>
            <a:ext cx="2423160" cy="2308328"/>
          </a:xfrm>
        </p:spPr>
        <p:txBody>
          <a:bodyPr lIns="0" tIns="0" rIns="0" bIns="0" anchor="b">
            <a:noAutofit/>
          </a:bodyPr>
          <a:lstStyle>
            <a:lvl1pPr marL="0" indent="0" algn="l">
              <a:lnSpc>
                <a:spcPct val="90000"/>
              </a:lnSpc>
              <a:spcBef>
                <a:spcPts val="0"/>
              </a:spcBef>
              <a:buNone/>
              <a:defRPr sz="3800" b="1" baseline="0">
                <a:solidFill>
                  <a:schemeClr val="accent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Heading text</a:t>
            </a:r>
            <a:endParaRPr dirty="0"/>
          </a:p>
        </p:txBody>
      </p:sp>
      <p:sp>
        <p:nvSpPr>
          <p:cNvPr id="34" name="Text Placeholder 21"/>
          <p:cNvSpPr>
            <a:spLocks noGrp="1"/>
          </p:cNvSpPr>
          <p:nvPr>
            <p:ph type="body" sz="quarter" idx="22" hasCustomPrompt="1"/>
          </p:nvPr>
        </p:nvSpPr>
        <p:spPr>
          <a:xfrm>
            <a:off x="7155180" y="3997842"/>
            <a:ext cx="2423160" cy="616688"/>
          </a:xfrm>
        </p:spPr>
        <p:txBody>
          <a:bodyPr lIns="0" tIns="0" rIns="0" bIns="0" anchor="t">
            <a:noAutofit/>
          </a:bodyPr>
          <a:lstStyle>
            <a:lvl1pPr marL="0" indent="0" algn="l">
              <a:lnSpc>
                <a:spcPct val="100000"/>
              </a:lnSpc>
              <a:spcBef>
                <a:spcPts val="0"/>
              </a:spcBef>
              <a:buNone/>
              <a:defRPr sz="1800" b="1">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Click to add text</a:t>
            </a:r>
            <a:endParaRPr dirty="0"/>
          </a:p>
        </p:txBody>
      </p:sp>
      <p:sp>
        <p:nvSpPr>
          <p:cNvPr id="18" name="Rectangle 17"/>
          <p:cNvSpPr/>
          <p:nvPr userDrawn="1"/>
        </p:nvSpPr>
        <p:spPr>
          <a:xfrm>
            <a:off x="442027" y="465745"/>
            <a:ext cx="2424223" cy="548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228600" rIns="182880" bIns="228600" rtlCol="0" anchor="t"/>
          <a:lstStyle/>
          <a:p>
            <a:pPr algn="ctr">
              <a:lnSpc>
                <a:spcPct val="130000"/>
              </a:lnSpc>
            </a:pPr>
            <a:endParaRPr/>
          </a:p>
        </p:txBody>
      </p:sp>
      <p:sp>
        <p:nvSpPr>
          <p:cNvPr id="22" name="Rectangle 21"/>
          <p:cNvSpPr/>
          <p:nvPr userDrawn="1"/>
        </p:nvSpPr>
        <p:spPr>
          <a:xfrm>
            <a:off x="7154649" y="3867502"/>
            <a:ext cx="2424223" cy="548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228600" rIns="182880" bIns="228600" rtlCol="0" anchor="t"/>
          <a:lstStyle/>
          <a:p>
            <a:pPr algn="ctr">
              <a:lnSpc>
                <a:spcPct val="130000"/>
              </a:lnSpc>
            </a:pPr>
            <a:endParaRPr/>
          </a:p>
        </p:txBody>
      </p:sp>
      <p:sp>
        <p:nvSpPr>
          <p:cNvPr id="5" name="Picture Placeholder 4"/>
          <p:cNvSpPr>
            <a:spLocks noGrp="1"/>
          </p:cNvSpPr>
          <p:nvPr>
            <p:ph type="pic" sz="quarter" idx="27"/>
          </p:nvPr>
        </p:nvSpPr>
        <p:spPr>
          <a:xfrm>
            <a:off x="237744" y="640080"/>
            <a:ext cx="2816352" cy="2485582"/>
          </a:xfrm>
          <a:solidFill>
            <a:schemeClr val="bg1">
              <a:lumMod val="95000"/>
            </a:schemeClr>
          </a:solidFill>
        </p:spPr>
        <p:txBody>
          <a:bodyPr tIns="182880">
            <a:normAutofit/>
          </a:bodyPr>
          <a:lstStyle>
            <a:lvl1pPr marL="0" indent="0" algn="ctr">
              <a:buNone/>
              <a:defRPr sz="1400"/>
            </a:lvl1pPr>
          </a:lstStyle>
          <a:p>
            <a:r>
              <a:rPr lang="en-US"/>
              <a:t>Click icon to add picture</a:t>
            </a:r>
          </a:p>
        </p:txBody>
      </p:sp>
      <p:sp>
        <p:nvSpPr>
          <p:cNvPr id="13" name="Text Placeholder 12"/>
          <p:cNvSpPr>
            <a:spLocks noGrp="1"/>
          </p:cNvSpPr>
          <p:nvPr>
            <p:ph type="body" sz="quarter" idx="28" hasCustomPrompt="1"/>
          </p:nvPr>
        </p:nvSpPr>
        <p:spPr>
          <a:xfrm>
            <a:off x="7155180" y="4658107"/>
            <a:ext cx="2423160" cy="36576"/>
          </a:xfrm>
          <a:blipFill>
            <a:blip r:embed="rId2"/>
            <a:stretch>
              <a:fillRect/>
            </a:stretch>
          </a:blipFill>
        </p:spPr>
        <p:txBody>
          <a:bodyPr>
            <a:noAutofit/>
          </a:bodyPr>
          <a:lstStyle>
            <a:lvl1pPr marL="0" indent="0">
              <a:spcBef>
                <a:spcPts val="0"/>
              </a:spcBef>
              <a:buNone/>
              <a:defRPr sz="500"/>
            </a:lvl1pPr>
            <a:lvl2pPr marL="0" indent="0">
              <a:spcBef>
                <a:spcPts val="0"/>
              </a:spcBef>
              <a:buNone/>
              <a:defRPr sz="500"/>
            </a:lvl2pPr>
            <a:lvl3pPr marL="0" indent="0">
              <a:spcBef>
                <a:spcPts val="0"/>
              </a:spcBef>
              <a:buNone/>
              <a:defRPr sz="500"/>
            </a:lvl3pPr>
            <a:lvl4pPr marL="0" indent="0">
              <a:spcBef>
                <a:spcPts val="0"/>
              </a:spcBef>
              <a:buNone/>
              <a:defRPr sz="500"/>
            </a:lvl4pPr>
            <a:lvl5pPr marL="0" indent="0">
              <a:spcBef>
                <a:spcPts val="0"/>
              </a:spcBef>
              <a:buNone/>
              <a:defRPr sz="500"/>
            </a:lvl5pPr>
          </a:lstStyle>
          <a:p>
            <a:pPr lvl="0"/>
            <a:r>
              <a:rPr lang="en-US" dirty="0"/>
              <a:t> </a:t>
            </a:r>
          </a:p>
        </p:txBody>
      </p:sp>
      <p:sp>
        <p:nvSpPr>
          <p:cNvPr id="48" name="Picture Placeholder 4"/>
          <p:cNvSpPr>
            <a:spLocks noGrp="1"/>
          </p:cNvSpPr>
          <p:nvPr>
            <p:ph type="pic" sz="quarter" idx="30"/>
          </p:nvPr>
        </p:nvSpPr>
        <p:spPr>
          <a:xfrm>
            <a:off x="3575303" y="1446028"/>
            <a:ext cx="2816352" cy="4080776"/>
          </a:xfrm>
          <a:solidFill>
            <a:schemeClr val="bg1">
              <a:lumMod val="95000"/>
            </a:schemeClr>
          </a:solidFill>
        </p:spPr>
        <p:txBody>
          <a:bodyPr tIns="182880">
            <a:normAutofit/>
          </a:bodyPr>
          <a:lstStyle>
            <a:lvl1pPr marL="0" indent="0" algn="ctr">
              <a:buNone/>
              <a:defRPr sz="1400"/>
            </a:lvl1pPr>
          </a:lstStyle>
          <a:p>
            <a:r>
              <a:rPr lang="en-US"/>
              <a:t>Click icon to add picture</a:t>
            </a:r>
          </a:p>
        </p:txBody>
      </p:sp>
      <p:sp>
        <p:nvSpPr>
          <p:cNvPr id="49" name="Rectangle 48"/>
          <p:cNvSpPr/>
          <p:nvPr userDrawn="1"/>
        </p:nvSpPr>
        <p:spPr>
          <a:xfrm>
            <a:off x="3575303" y="5526804"/>
            <a:ext cx="2816352" cy="1828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Picture Placeholder 4"/>
          <p:cNvSpPr>
            <a:spLocks noGrp="1"/>
          </p:cNvSpPr>
          <p:nvPr>
            <p:ph type="pic" sz="quarter" idx="31"/>
          </p:nvPr>
        </p:nvSpPr>
        <p:spPr>
          <a:xfrm>
            <a:off x="6959473" y="640080"/>
            <a:ext cx="2816352" cy="4886724"/>
          </a:xfrm>
          <a:solidFill>
            <a:schemeClr val="bg1">
              <a:lumMod val="95000"/>
            </a:schemeClr>
          </a:solidFill>
        </p:spPr>
        <p:txBody>
          <a:bodyPr tIns="182880">
            <a:normAutofit/>
          </a:bodyPr>
          <a:lstStyle>
            <a:lvl1pPr marL="0" indent="0" algn="ctr">
              <a:buNone/>
              <a:defRPr sz="1400"/>
            </a:lvl1pPr>
          </a:lstStyle>
          <a:p>
            <a:r>
              <a:rPr lang="en-US"/>
              <a:t>Click icon to add picture</a:t>
            </a:r>
          </a:p>
        </p:txBody>
      </p:sp>
      <p:sp>
        <p:nvSpPr>
          <p:cNvPr id="52" name="Rectangle 51"/>
          <p:cNvSpPr/>
          <p:nvPr userDrawn="1"/>
        </p:nvSpPr>
        <p:spPr>
          <a:xfrm>
            <a:off x="6959473" y="5526804"/>
            <a:ext cx="2816352" cy="1828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 Placeholder 21"/>
          <p:cNvSpPr>
            <a:spLocks noGrp="1"/>
          </p:cNvSpPr>
          <p:nvPr>
            <p:ph type="body" sz="quarter" idx="60" hasCustomPrompt="1"/>
          </p:nvPr>
        </p:nvSpPr>
        <p:spPr>
          <a:xfrm>
            <a:off x="3840479" y="5820181"/>
            <a:ext cx="2423160" cy="247243"/>
          </a:xfrm>
        </p:spPr>
        <p:txBody>
          <a:bodyPr lIns="0" tIns="0" rIns="0" bIns="0" anchor="t">
            <a:noAutofit/>
          </a:bodyPr>
          <a:lstStyle>
            <a:lvl1pPr marL="0" indent="0" algn="l">
              <a:lnSpc>
                <a:spcPct val="100000"/>
              </a:lnSpc>
              <a:spcBef>
                <a:spcPts val="0"/>
              </a:spcBef>
              <a:buNone/>
              <a:defRPr sz="1400" b="0" i="1">
                <a:solidFill>
                  <a:schemeClr val="bg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56" name="Text Placeholder 21"/>
          <p:cNvSpPr>
            <a:spLocks noGrp="1"/>
          </p:cNvSpPr>
          <p:nvPr>
            <p:ph type="body" sz="quarter" idx="61" hasCustomPrompt="1"/>
          </p:nvPr>
        </p:nvSpPr>
        <p:spPr>
          <a:xfrm>
            <a:off x="3840479" y="6146006"/>
            <a:ext cx="2423160" cy="642938"/>
          </a:xfrm>
        </p:spPr>
        <p:txBody>
          <a:bodyPr lIns="0" tIns="0" rIns="0" bIns="0" anchor="t">
            <a:noAutofit/>
          </a:bodyPr>
          <a:lstStyle>
            <a:lvl1pPr marL="0" indent="0" algn="l">
              <a:lnSpc>
                <a:spcPct val="110000"/>
              </a:lnSpc>
              <a:spcBef>
                <a:spcPts val="0"/>
              </a:spcBef>
              <a:buNone/>
              <a:defRPr sz="1100" b="0" i="0">
                <a:solidFill>
                  <a:schemeClr val="bg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endParaRPr lang="en-US" dirty="0"/>
          </a:p>
        </p:txBody>
      </p:sp>
      <p:sp>
        <p:nvSpPr>
          <p:cNvPr id="57" name="Text Placeholder 21"/>
          <p:cNvSpPr>
            <a:spLocks noGrp="1"/>
          </p:cNvSpPr>
          <p:nvPr>
            <p:ph type="body" sz="quarter" idx="62" hasCustomPrompt="1"/>
          </p:nvPr>
        </p:nvSpPr>
        <p:spPr>
          <a:xfrm>
            <a:off x="3840479" y="6860600"/>
            <a:ext cx="2423160" cy="236886"/>
          </a:xfrm>
        </p:spPr>
        <p:txBody>
          <a:bodyPr lIns="0" tIns="0" rIns="0" bIns="0" anchor="t">
            <a:noAutofit/>
          </a:bodyPr>
          <a:lstStyle>
            <a:lvl1pPr marL="0" indent="0" algn="l">
              <a:lnSpc>
                <a:spcPct val="100000"/>
              </a:lnSpc>
              <a:spcBef>
                <a:spcPts val="0"/>
              </a:spcBef>
              <a:buNone/>
              <a:defRPr sz="1100" b="0" i="1">
                <a:solidFill>
                  <a:schemeClr val="bg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58" name="Text Placeholder 21"/>
          <p:cNvSpPr>
            <a:spLocks noGrp="1"/>
          </p:cNvSpPr>
          <p:nvPr>
            <p:ph type="body" sz="quarter" idx="63" hasCustomPrompt="1"/>
          </p:nvPr>
        </p:nvSpPr>
        <p:spPr>
          <a:xfrm>
            <a:off x="7156069" y="5820182"/>
            <a:ext cx="2423160" cy="1040418"/>
          </a:xfrm>
        </p:spPr>
        <p:txBody>
          <a:bodyPr lIns="0" tIns="0" rIns="0" bIns="0" anchor="ctr">
            <a:noAutofit/>
          </a:bodyPr>
          <a:lstStyle>
            <a:lvl1pPr marL="0" indent="0" algn="ctr">
              <a:lnSpc>
                <a:spcPct val="120000"/>
              </a:lnSpc>
              <a:spcBef>
                <a:spcPts val="0"/>
              </a:spcBef>
              <a:buNone/>
              <a:defRPr sz="2400" b="0" i="1">
                <a:solidFill>
                  <a:schemeClr val="bg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Company name</a:t>
            </a:r>
            <a:endParaRPr dirty="0"/>
          </a:p>
        </p:txBody>
      </p:sp>
    </p:spTree>
    <p:extLst>
      <p:ext uri="{BB962C8B-B14F-4D97-AF65-F5344CB8AC3E}">
        <p14:creationId xmlns:p14="http://schemas.microsoft.com/office/powerpoint/2010/main" val="586319277"/>
      </p:ext>
    </p:extLst>
  </p:cSld>
  <p:clrMapOvr>
    <a:masterClrMapping/>
  </p:clrMapOvr>
  <p:extLst mod="1">
    <p:ext uri="{DCECCB84-F9BA-43D5-87BE-67443E8EF086}">
      <p15:sldGuideLst xmlns:p15="http://schemas.microsoft.com/office/powerpoint/2012/main">
        <p15:guide id="1" orient="horz" pos="288" userDrawn="1">
          <p15:clr>
            <a:srgbClr val="FBAE40"/>
          </p15:clr>
        </p15:guide>
        <p15:guide id="2" orient="horz" pos="4560" userDrawn="1">
          <p15:clr>
            <a:srgbClr val="FBAE40"/>
          </p15:clr>
        </p15:guide>
        <p15:guide id="3" pos="144" userDrawn="1">
          <p15:clr>
            <a:srgbClr val="FBAE40"/>
          </p15:clr>
        </p15:guide>
        <p15:guide id="4" pos="1920" userDrawn="1">
          <p15:clr>
            <a:srgbClr val="FBAE40"/>
          </p15:clr>
        </p15:guide>
        <p15:guide id="6" pos="6156" userDrawn="1">
          <p15:clr>
            <a:srgbClr val="FBAE40"/>
          </p15:clr>
        </p15:guide>
        <p15:guide id="7" pos="4382" userDrawn="1">
          <p15:clr>
            <a:srgbClr val="FBAE40"/>
          </p15:clr>
        </p15:guide>
        <p15:guide id="8" pos="2250" userDrawn="1">
          <p15:clr>
            <a:srgbClr val="FBAE40"/>
          </p15:clr>
        </p15:guide>
        <p15:guide id="9" pos="4026"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Page">
    <p:spTree>
      <p:nvGrpSpPr>
        <p:cNvPr id="1" name=""/>
        <p:cNvGrpSpPr/>
        <p:nvPr/>
      </p:nvGrpSpPr>
      <p:grpSpPr>
        <a:xfrm>
          <a:off x="0" y="0"/>
          <a:ext cx="0" cy="0"/>
          <a:chOff x="0" y="0"/>
          <a:chExt cx="0" cy="0"/>
        </a:xfrm>
      </p:grpSpPr>
      <p:cxnSp>
        <p:nvCxnSpPr>
          <p:cNvPr id="79" name="Straight Connector 78"/>
          <p:cNvCxnSpPr/>
          <p:nvPr userDrawn="1"/>
        </p:nvCxnSpPr>
        <p:spPr>
          <a:xfrm>
            <a:off x="329184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userDrawn="1"/>
        </p:nvCxnSpPr>
        <p:spPr>
          <a:xfrm>
            <a:off x="667512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78" name="Rectangle 77"/>
          <p:cNvSpPr/>
          <p:nvPr userDrawn="1"/>
        </p:nvSpPr>
        <p:spPr>
          <a:xfrm>
            <a:off x="6958584" y="640080"/>
            <a:ext cx="2816352" cy="65989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userDrawn="1"/>
        </p:nvSpPr>
        <p:spPr>
          <a:xfrm>
            <a:off x="6958584" y="457200"/>
            <a:ext cx="28163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Picture Placeholder 4"/>
          <p:cNvSpPr>
            <a:spLocks noGrp="1"/>
          </p:cNvSpPr>
          <p:nvPr>
            <p:ph type="pic" sz="quarter" idx="60"/>
          </p:nvPr>
        </p:nvSpPr>
        <p:spPr>
          <a:xfrm>
            <a:off x="6958584" y="3265712"/>
            <a:ext cx="2816352" cy="2268881"/>
          </a:xfrm>
          <a:solidFill>
            <a:schemeClr val="bg1">
              <a:lumMod val="95000"/>
            </a:schemeClr>
          </a:solidFill>
        </p:spPr>
        <p:txBody>
          <a:bodyPr tIns="182880">
            <a:normAutofit/>
          </a:bodyPr>
          <a:lstStyle>
            <a:lvl1pPr marL="0" indent="0" algn="ctr">
              <a:buNone/>
              <a:defRPr sz="1400"/>
            </a:lvl1pPr>
          </a:lstStyle>
          <a:p>
            <a:r>
              <a:rPr lang="en-US"/>
              <a:t>Click icon to add picture</a:t>
            </a:r>
          </a:p>
        </p:txBody>
      </p:sp>
      <p:sp>
        <p:nvSpPr>
          <p:cNvPr id="72" name="Text Placeholder 21"/>
          <p:cNvSpPr>
            <a:spLocks noGrp="1"/>
          </p:cNvSpPr>
          <p:nvPr>
            <p:ph type="body" sz="quarter" idx="63" hasCustomPrompt="1"/>
          </p:nvPr>
        </p:nvSpPr>
        <p:spPr>
          <a:xfrm>
            <a:off x="7155180" y="5805715"/>
            <a:ext cx="2423160" cy="1204685"/>
          </a:xfrm>
        </p:spPr>
        <p:txBody>
          <a:bodyPr lIns="0" tIns="0" rIns="0" bIns="0" anchor="t">
            <a:noAutofit/>
          </a:bodyPr>
          <a:lstStyle>
            <a:lvl1pPr marL="0" indent="0" algn="l">
              <a:lnSpc>
                <a:spcPct val="150000"/>
              </a:lnSpc>
              <a:spcBef>
                <a:spcPts val="900"/>
              </a:spcBef>
              <a:buNone/>
              <a:defRPr sz="1200" b="0" i="1">
                <a:solidFill>
                  <a:schemeClr val="tx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73" name="Text Placeholder 21"/>
          <p:cNvSpPr>
            <a:spLocks noGrp="1"/>
          </p:cNvSpPr>
          <p:nvPr>
            <p:ph type="body" sz="quarter" idx="64" hasCustomPrompt="1"/>
          </p:nvPr>
        </p:nvSpPr>
        <p:spPr>
          <a:xfrm>
            <a:off x="7155180" y="1622984"/>
            <a:ext cx="2423160" cy="1488472"/>
          </a:xfrm>
        </p:spPr>
        <p:txBody>
          <a:bodyPr lIns="0" tIns="0" rIns="0" bIns="0" anchor="t">
            <a:noAutofit/>
          </a:bodyPr>
          <a:lstStyle>
            <a:lvl1pPr marL="112713" indent="-112713" algn="l">
              <a:lnSpc>
                <a:spcPct val="120000"/>
              </a:lnSpc>
              <a:spcBef>
                <a:spcPts val="900"/>
              </a:spcBef>
              <a:spcAft>
                <a:spcPts val="0"/>
              </a:spcAft>
              <a:buFont typeface="Arial" panose="020B0604020202020204" pitchFamily="34" charset="0"/>
              <a:buChar char="•"/>
              <a:defRPr sz="1100">
                <a:solidFill>
                  <a:schemeClr val="tx2"/>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text</a:t>
            </a:r>
          </a:p>
        </p:txBody>
      </p:sp>
      <p:sp>
        <p:nvSpPr>
          <p:cNvPr id="74" name="Rectangle 73"/>
          <p:cNvSpPr/>
          <p:nvPr userDrawn="1"/>
        </p:nvSpPr>
        <p:spPr>
          <a:xfrm>
            <a:off x="6958584" y="640080"/>
            <a:ext cx="2816352" cy="80594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 Placeholder 21"/>
          <p:cNvSpPr>
            <a:spLocks noGrp="1"/>
          </p:cNvSpPr>
          <p:nvPr>
            <p:ph type="body" sz="quarter" idx="65" hasCustomPrompt="1"/>
          </p:nvPr>
        </p:nvSpPr>
        <p:spPr>
          <a:xfrm>
            <a:off x="7223760" y="696686"/>
            <a:ext cx="2286000" cy="595085"/>
          </a:xfrm>
        </p:spPr>
        <p:txBody>
          <a:bodyPr lIns="0" tIns="0" rIns="0" bIns="0" anchor="b">
            <a:noAutofit/>
          </a:bodyPr>
          <a:lstStyle>
            <a:lvl1pPr marL="0" indent="0" algn="l">
              <a:lnSpc>
                <a:spcPct val="100000"/>
              </a:lnSpc>
              <a:spcBef>
                <a:spcPts val="0"/>
              </a:spcBef>
              <a:buNone/>
              <a:defRPr sz="1600" b="1">
                <a:solidFill>
                  <a:schemeClr val="bg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Heading text</a:t>
            </a:r>
            <a:endParaRPr dirty="0"/>
          </a:p>
        </p:txBody>
      </p:sp>
      <p:sp>
        <p:nvSpPr>
          <p:cNvPr id="77" name="Rectangle 76"/>
          <p:cNvSpPr/>
          <p:nvPr userDrawn="1"/>
        </p:nvSpPr>
        <p:spPr>
          <a:xfrm>
            <a:off x="3575303" y="640080"/>
            <a:ext cx="2816352" cy="65989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userDrawn="1"/>
        </p:nvSpPr>
        <p:spPr>
          <a:xfrm>
            <a:off x="3575303" y="457200"/>
            <a:ext cx="28163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 Placeholder 21"/>
          <p:cNvSpPr>
            <a:spLocks noGrp="1"/>
          </p:cNvSpPr>
          <p:nvPr>
            <p:ph type="body" sz="quarter" idx="61" hasCustomPrompt="1"/>
          </p:nvPr>
        </p:nvSpPr>
        <p:spPr>
          <a:xfrm>
            <a:off x="3771899" y="822960"/>
            <a:ext cx="2423160" cy="1386841"/>
          </a:xfrm>
        </p:spPr>
        <p:txBody>
          <a:bodyPr lIns="0" tIns="0" rIns="0" bIns="0" anchor="t">
            <a:noAutofit/>
          </a:bodyPr>
          <a:lstStyle>
            <a:lvl1pPr marL="0" indent="0" algn="l">
              <a:lnSpc>
                <a:spcPct val="150000"/>
              </a:lnSpc>
              <a:spcBef>
                <a:spcPts val="0"/>
              </a:spcBef>
              <a:buNone/>
              <a:defRPr sz="1200" b="0" i="1">
                <a:solidFill>
                  <a:schemeClr val="tx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71" name="Text Placeholder 21"/>
          <p:cNvSpPr>
            <a:spLocks noGrp="1"/>
          </p:cNvSpPr>
          <p:nvPr>
            <p:ph type="body" sz="quarter" idx="62" hasCustomPrompt="1"/>
          </p:nvPr>
        </p:nvSpPr>
        <p:spPr>
          <a:xfrm>
            <a:off x="3771899" y="4846320"/>
            <a:ext cx="2423160" cy="2164080"/>
          </a:xfrm>
        </p:spPr>
        <p:txBody>
          <a:bodyPr lIns="0" tIns="0" rIns="0" bIns="0" anchor="t">
            <a:noAutofit/>
          </a:bodyPr>
          <a:lstStyle>
            <a:lvl1pPr marL="0" indent="0" algn="l">
              <a:lnSpc>
                <a:spcPct val="120000"/>
              </a:lnSpc>
              <a:spcBef>
                <a:spcPts val="0"/>
              </a:spcBef>
              <a:buNone/>
              <a:defRPr sz="1100" b="0" i="0">
                <a:solidFill>
                  <a:schemeClr val="tx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76" name="Rectangle 75"/>
          <p:cNvSpPr/>
          <p:nvPr userDrawn="1"/>
        </p:nvSpPr>
        <p:spPr>
          <a:xfrm>
            <a:off x="237744" y="640080"/>
            <a:ext cx="2816352" cy="65989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userDrawn="1"/>
        </p:nvSpPr>
        <p:spPr>
          <a:xfrm>
            <a:off x="237744" y="457200"/>
            <a:ext cx="28163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userDrawn="1"/>
        </p:nvSpPr>
        <p:spPr>
          <a:xfrm>
            <a:off x="237744" y="640080"/>
            <a:ext cx="2816352" cy="80594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 Placeholder 21"/>
          <p:cNvSpPr>
            <a:spLocks noGrp="1"/>
          </p:cNvSpPr>
          <p:nvPr>
            <p:ph type="body" sz="quarter" idx="20" hasCustomPrompt="1"/>
          </p:nvPr>
        </p:nvSpPr>
        <p:spPr>
          <a:xfrm>
            <a:off x="423333" y="5748867"/>
            <a:ext cx="2445174" cy="1261533"/>
          </a:xfrm>
        </p:spPr>
        <p:txBody>
          <a:bodyPr lIns="0" tIns="0" rIns="0" bIns="0" anchor="t">
            <a:noAutofit/>
          </a:bodyPr>
          <a:lstStyle>
            <a:lvl1pPr marL="0" indent="0" algn="l">
              <a:lnSpc>
                <a:spcPct val="150000"/>
              </a:lnSpc>
              <a:spcBef>
                <a:spcPts val="900"/>
              </a:spcBef>
              <a:buNone/>
              <a:defRPr sz="1200" b="0" i="1">
                <a:solidFill>
                  <a:schemeClr val="tx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43" name="Text Placeholder 21"/>
          <p:cNvSpPr>
            <a:spLocks noGrp="1"/>
          </p:cNvSpPr>
          <p:nvPr>
            <p:ph type="body" sz="quarter" idx="31" hasCustomPrompt="1"/>
          </p:nvPr>
        </p:nvSpPr>
        <p:spPr>
          <a:xfrm>
            <a:off x="423333" y="1622984"/>
            <a:ext cx="2445174" cy="1488472"/>
          </a:xfrm>
        </p:spPr>
        <p:txBody>
          <a:bodyPr lIns="0" tIns="0" rIns="0" bIns="0" anchor="t">
            <a:noAutofit/>
          </a:bodyPr>
          <a:lstStyle>
            <a:lvl1pPr marL="112713" indent="-112713" algn="l">
              <a:lnSpc>
                <a:spcPct val="120000"/>
              </a:lnSpc>
              <a:spcBef>
                <a:spcPts val="900"/>
              </a:spcBef>
              <a:spcAft>
                <a:spcPts val="0"/>
              </a:spcAft>
              <a:buFont typeface="Arial" panose="020B0604020202020204" pitchFamily="34" charset="0"/>
              <a:buChar char="•"/>
              <a:defRPr sz="1100">
                <a:solidFill>
                  <a:schemeClr val="tx2"/>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text</a:t>
            </a:r>
          </a:p>
        </p:txBody>
      </p:sp>
      <p:sp>
        <p:nvSpPr>
          <p:cNvPr id="52" name="Text Placeholder 21"/>
          <p:cNvSpPr>
            <a:spLocks noGrp="1"/>
          </p:cNvSpPr>
          <p:nvPr>
            <p:ph type="body" sz="quarter" idx="58" hasCustomPrompt="1"/>
          </p:nvPr>
        </p:nvSpPr>
        <p:spPr>
          <a:xfrm>
            <a:off x="423333" y="696686"/>
            <a:ext cx="2445174" cy="595085"/>
          </a:xfrm>
        </p:spPr>
        <p:txBody>
          <a:bodyPr lIns="0" tIns="0" rIns="0" bIns="0" anchor="b">
            <a:noAutofit/>
          </a:bodyPr>
          <a:lstStyle>
            <a:lvl1pPr marL="0" indent="0" algn="l">
              <a:lnSpc>
                <a:spcPct val="100000"/>
              </a:lnSpc>
              <a:spcBef>
                <a:spcPts val="0"/>
              </a:spcBef>
              <a:buNone/>
              <a:defRPr sz="1600" b="1">
                <a:solidFill>
                  <a:schemeClr val="bg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Heading text</a:t>
            </a:r>
            <a:endParaRPr dirty="0"/>
          </a:p>
        </p:txBody>
      </p:sp>
      <p:sp>
        <p:nvSpPr>
          <p:cNvPr id="53" name="Picture Placeholder 4"/>
          <p:cNvSpPr>
            <a:spLocks noGrp="1"/>
          </p:cNvSpPr>
          <p:nvPr>
            <p:ph type="pic" sz="quarter" idx="59"/>
          </p:nvPr>
        </p:nvSpPr>
        <p:spPr>
          <a:xfrm>
            <a:off x="237744" y="3265713"/>
            <a:ext cx="2816352" cy="2268881"/>
          </a:xfrm>
          <a:solidFill>
            <a:schemeClr val="bg1">
              <a:lumMod val="95000"/>
            </a:schemeClr>
          </a:solidFill>
        </p:spPr>
        <p:txBody>
          <a:bodyPr tIns="182880">
            <a:normAutofit/>
          </a:bodyPr>
          <a:lstStyle>
            <a:lvl1pPr marL="0" indent="0" algn="ctr">
              <a:buNone/>
              <a:defRPr sz="1400"/>
            </a:lvl1pPr>
          </a:lstStyle>
          <a:p>
            <a:r>
              <a:rPr lang="en-US"/>
              <a:t>Click icon to add picture</a:t>
            </a:r>
          </a:p>
        </p:txBody>
      </p:sp>
      <p:cxnSp>
        <p:nvCxnSpPr>
          <p:cNvPr id="35" name="Straight Connector 34" hidden="1"/>
          <p:cNvCxnSpPr/>
          <p:nvPr userDrawn="1"/>
        </p:nvCxnSpPr>
        <p:spPr>
          <a:xfrm>
            <a:off x="3748088" y="919011"/>
            <a:ext cx="2652712" cy="0"/>
          </a:xfrm>
          <a:prstGeom prst="line">
            <a:avLst/>
          </a:prstGeom>
        </p:spPr>
        <p:style>
          <a:lnRef idx="1">
            <a:schemeClr val="accent1"/>
          </a:lnRef>
          <a:fillRef idx="0">
            <a:schemeClr val="accent1"/>
          </a:fillRef>
          <a:effectRef idx="0">
            <a:schemeClr val="accent1"/>
          </a:effectRef>
          <a:fontRef idx="minor">
            <a:schemeClr val="tx1"/>
          </a:fontRef>
        </p:style>
      </p:cxnSp>
      <p:sp>
        <p:nvSpPr>
          <p:cNvPr id="54" name="Picture Placeholder 4"/>
          <p:cNvSpPr>
            <a:spLocks noGrp="1"/>
          </p:cNvSpPr>
          <p:nvPr>
            <p:ph type="pic" sz="quarter" idx="30"/>
          </p:nvPr>
        </p:nvSpPr>
        <p:spPr>
          <a:xfrm>
            <a:off x="3575303" y="2351314"/>
            <a:ext cx="2816352" cy="2235200"/>
          </a:xfrm>
          <a:solidFill>
            <a:schemeClr val="bg1">
              <a:lumMod val="95000"/>
            </a:schemeClr>
          </a:solidFill>
        </p:spPr>
        <p:txBody>
          <a:bodyPr tIns="182880">
            <a:normAutofit/>
          </a:bodyPr>
          <a:lstStyle>
            <a:lvl1pPr marL="0" indent="0" algn="ctr">
              <a:buNone/>
              <a:defRPr sz="1400"/>
            </a:lvl1pPr>
          </a:lstStyle>
          <a:p>
            <a:r>
              <a:rPr lang="en-US"/>
              <a:t>Click icon to add picture</a:t>
            </a:r>
          </a:p>
        </p:txBody>
      </p:sp>
    </p:spTree>
    <p:extLst>
      <p:ext uri="{BB962C8B-B14F-4D97-AF65-F5344CB8AC3E}">
        <p14:creationId xmlns:p14="http://schemas.microsoft.com/office/powerpoint/2010/main" val="1184508751"/>
      </p:ext>
    </p:extLst>
  </p:cSld>
  <p:clrMapOvr>
    <a:masterClrMapping/>
  </p:clrMapOvr>
  <p:extLst mod="1">
    <p:ext uri="{DCECCB84-F9BA-43D5-87BE-67443E8EF086}">
      <p15:sldGuideLst xmlns:p15="http://schemas.microsoft.com/office/powerpoint/2012/main">
        <p15:guide id="1" pos="144" userDrawn="1">
          <p15:clr>
            <a:srgbClr val="FBAE40"/>
          </p15:clr>
        </p15:guide>
        <p15:guide id="2" pos="1920" userDrawn="1">
          <p15:clr>
            <a:srgbClr val="FBAE40"/>
          </p15:clr>
        </p15:guide>
        <p15:guide id="3" pos="2250" userDrawn="1">
          <p15:clr>
            <a:srgbClr val="FBAE40"/>
          </p15:clr>
        </p15:guide>
        <p15:guide id="4" pos="4026" userDrawn="1">
          <p15:clr>
            <a:srgbClr val="FBAE40"/>
          </p15:clr>
        </p15:guide>
        <p15:guide id="5" pos="4382" userDrawn="1">
          <p15:clr>
            <a:srgbClr val="FBAE40"/>
          </p15:clr>
        </p15:guide>
        <p15:guide id="6" pos="6160" userDrawn="1">
          <p15:clr>
            <a:srgbClr val="FBAE40"/>
          </p15:clr>
        </p15:guide>
        <p15:guide id="7" orient="horz" pos="288" userDrawn="1">
          <p15:clr>
            <a:srgbClr val="FBAE40"/>
          </p15:clr>
        </p15:guide>
        <p15:guide id="8" orient="horz" pos="456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FC7BAE6A-DCF3-43E4-B2A0-33D0CF1225FC}" type="datetimeFigureOut">
              <a:rPr lang="en-US"/>
              <a:t>6/18/2021</a:t>
            </a:fld>
            <a:endParaRPr/>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9F6761A3-4CAC-4C5F-AC82-8DB08D526BC2}" type="slidenum">
              <a:rPr/>
              <a:t>‹#›</a:t>
            </a:fld>
            <a:endParaRPr/>
          </a:p>
        </p:txBody>
      </p:sp>
      <p:sp>
        <p:nvSpPr>
          <p:cNvPr id="7" name="Rectangle 6"/>
          <p:cNvSpPr/>
          <p:nvPr userDrawn="1"/>
        </p:nvSpPr>
        <p:spPr>
          <a:xfrm>
            <a:off x="10287000" y="0"/>
            <a:ext cx="1828800" cy="776785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spcBef>
                <a:spcPts val="1200"/>
              </a:spcBef>
            </a:pPr>
            <a:r>
              <a:rPr sz="1600" dirty="0">
                <a:solidFill>
                  <a:prstClr val="white">
                    <a:lumMod val="50000"/>
                  </a:prstClr>
                </a:solidFill>
                <a:latin typeface="Calibri Light" panose="020F0302020204030204" pitchFamily="34" charset="0"/>
                <a:cs typeface="Calibri" panose="020F0502020204030204" pitchFamily="34" charset="0"/>
              </a:rPr>
              <a:t>Printing:</a:t>
            </a:r>
          </a:p>
          <a:p>
            <a:pPr lvl="0">
              <a:spcBef>
                <a:spcPts val="300"/>
              </a:spcBef>
            </a:pPr>
            <a:r>
              <a:rPr sz="1000" baseline="0" dirty="0">
                <a:solidFill>
                  <a:prstClr val="white">
                    <a:lumMod val="50000"/>
                  </a:prstClr>
                </a:solidFill>
                <a:latin typeface="Calibri Light" panose="020F0302020204030204" pitchFamily="34" charset="0"/>
                <a:cs typeface="Calibri" panose="020F0502020204030204" pitchFamily="34" charset="0"/>
              </a:rPr>
              <a:t>Your printer might not print the same way our printers do, so make sure to try a couple of test prints. If things aren’t aligning quite right, experiment with the Scale to Fit Paper setting. It’s located in the Print dialog – just click Full Page Slides to get to it.</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And did you notice we made fold marks for you? They are really light, but if you don’t like them showing on your brochure, click View, Slide Master, and delete them before you print.</a:t>
            </a:r>
          </a:p>
          <a:p>
            <a:pPr lvl="0">
              <a:spcBef>
                <a:spcPts val="600"/>
              </a:spcBef>
            </a:pPr>
            <a:r>
              <a:rPr sz="1600" dirty="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If you need more placeholders for titles, subtitles or body text, just make a copy of what you need and drag it into place. PowerPoint’s Smart Guides will help you align it with everything else.</a:t>
            </a:r>
            <a:endParaRPr lang="en-US" sz="1000" dirty="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3687281395"/>
      </p:ext>
    </p:extLst>
  </p:cSld>
  <p:clrMap bg1="lt1" tx1="dk1" bg2="lt2" tx2="dk2" accent1="accent1" accent2="accent2" accent3="accent3" accent4="accent4" accent5="accent5" accent6="accent6" hlink="hlink" folHlink="folHlink"/>
  <p:sldLayoutIdLst>
    <p:sldLayoutId id="2147483672" r:id="rId1"/>
    <p:sldLayoutId id="2147483673" r:id="rId2"/>
  </p:sldLayoutIdLst>
  <p:txStyles>
    <p:titleStyle>
      <a:lvl1pPr algn="l" defTabSz="100584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Clr>
          <a:schemeClr val="accent1"/>
        </a:buClr>
        <a:buFont typeface="Arial" panose="020B0604020202020204" pitchFamily="34" charset="0"/>
        <a:buChar char="•"/>
        <a:defRPr sz="200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Clr>
          <a:schemeClr val="accent1"/>
        </a:buClr>
        <a:buFont typeface="Arial" panose="020B0604020202020204" pitchFamily="34" charset="0"/>
        <a:buChar char="•"/>
        <a:defRPr sz="180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Clr>
          <a:schemeClr val="accent1"/>
        </a:buClr>
        <a:buFont typeface="Arial" panose="020B0604020202020204" pitchFamily="34" charset="0"/>
        <a:buChar char="•"/>
        <a:defRPr sz="16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Clr>
          <a:schemeClr val="accent1"/>
        </a:buClr>
        <a:buFont typeface="Arial" panose="020B0604020202020204" pitchFamily="34" charset="0"/>
        <a:buChar char="•"/>
        <a:defRPr sz="140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Clr>
          <a:schemeClr val="accent1"/>
        </a:buClr>
        <a:buFont typeface="Arial" panose="020B0604020202020204" pitchFamily="34" charset="0"/>
        <a:buChar char="•"/>
        <a:defRPr sz="14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9"/>
          </p:nvPr>
        </p:nvSpPr>
        <p:spPr/>
        <p:txBody>
          <a:bodyPr/>
          <a:lstStyle/>
          <a:p>
            <a:endParaRPr lang="en-US" dirty="0"/>
          </a:p>
        </p:txBody>
      </p:sp>
      <p:sp>
        <p:nvSpPr>
          <p:cNvPr id="3" name="Text Placeholder 2"/>
          <p:cNvSpPr>
            <a:spLocks noGrp="1"/>
          </p:cNvSpPr>
          <p:nvPr>
            <p:ph type="body" sz="quarter" idx="20"/>
          </p:nvPr>
        </p:nvSpPr>
        <p:spPr/>
        <p:txBody>
          <a:bodyPr/>
          <a:lstStyle/>
          <a:p>
            <a:pPr algn="ctr"/>
            <a:r>
              <a:rPr lang="en-US" dirty="0">
                <a:latin typeface="Arial" panose="020B0604020202020204" pitchFamily="34" charset="0"/>
                <a:cs typeface="Arial" panose="020B0604020202020204" pitchFamily="34" charset="0"/>
              </a:rPr>
              <a:t>Who to contact in case of absence</a:t>
            </a:r>
          </a:p>
        </p:txBody>
      </p:sp>
      <p:sp>
        <p:nvSpPr>
          <p:cNvPr id="4" name="Text Placeholder 3"/>
          <p:cNvSpPr>
            <a:spLocks noGrp="1"/>
          </p:cNvSpPr>
          <p:nvPr>
            <p:ph type="body" sz="quarter" idx="21"/>
          </p:nvPr>
        </p:nvSpPr>
        <p:spPr>
          <a:xfrm>
            <a:off x="7071096" y="994228"/>
            <a:ext cx="2682503" cy="1444172"/>
          </a:xfrm>
        </p:spPr>
        <p:txBody>
          <a:bodyPr/>
          <a:lstStyle/>
          <a:p>
            <a:pPr algn="ctr"/>
            <a:r>
              <a:rPr lang="en-US" sz="3200" dirty="0">
                <a:latin typeface="Arial" panose="020B0604020202020204" pitchFamily="34" charset="0"/>
                <a:cs typeface="Arial" panose="020B0604020202020204" pitchFamily="34" charset="0"/>
              </a:rPr>
              <a:t>Gawthorpe Community Academy</a:t>
            </a:r>
          </a:p>
        </p:txBody>
      </p:sp>
      <p:sp>
        <p:nvSpPr>
          <p:cNvPr id="5" name="Text Placeholder 4"/>
          <p:cNvSpPr>
            <a:spLocks noGrp="1"/>
          </p:cNvSpPr>
          <p:nvPr>
            <p:ph type="body" sz="quarter" idx="22"/>
          </p:nvPr>
        </p:nvSpPr>
        <p:spPr>
          <a:xfrm>
            <a:off x="7155181" y="4048152"/>
            <a:ext cx="2423160" cy="616688"/>
          </a:xfrm>
        </p:spPr>
        <p:txBody>
          <a:bodyPr/>
          <a:lstStyle/>
          <a:p>
            <a:pPr algn="ctr"/>
            <a:r>
              <a:rPr lang="en-US" dirty="0">
                <a:latin typeface="Arial" panose="020B0604020202020204" pitchFamily="34" charset="0"/>
                <a:cs typeface="Arial" panose="020B0604020202020204" pitchFamily="34" charset="0"/>
              </a:rPr>
              <a:t>Attendance Matters</a:t>
            </a:r>
          </a:p>
          <a:p>
            <a:pPr algn="ctr"/>
            <a:endParaRPr lang="en-US" dirty="0">
              <a:latin typeface="Arial" panose="020B0604020202020204" pitchFamily="34" charset="0"/>
              <a:cs typeface="Arial" panose="020B0604020202020204" pitchFamily="34" charset="0"/>
            </a:endParaRPr>
          </a:p>
          <a:p>
            <a:pPr algn="ctr"/>
            <a:r>
              <a:rPr lang="en-US" dirty="0">
                <a:latin typeface="Arial" panose="020B0604020202020204" pitchFamily="34" charset="0"/>
                <a:cs typeface="Arial" panose="020B0604020202020204" pitchFamily="34" charset="0"/>
              </a:rPr>
              <a:t>Working Together</a:t>
            </a:r>
          </a:p>
          <a:p>
            <a:pPr algn="ctr"/>
            <a:endParaRPr lang="en-US" dirty="0"/>
          </a:p>
        </p:txBody>
      </p:sp>
      <p:sp>
        <p:nvSpPr>
          <p:cNvPr id="10" name="Text Placeholder 9"/>
          <p:cNvSpPr>
            <a:spLocks noGrp="1"/>
          </p:cNvSpPr>
          <p:nvPr>
            <p:ph type="body" sz="quarter" idx="60"/>
          </p:nvPr>
        </p:nvSpPr>
        <p:spPr/>
        <p:txBody>
          <a:bodyPr/>
          <a:lstStyle/>
          <a:p>
            <a:r>
              <a:rPr lang="en-US" sz="1200" i="0" dirty="0">
                <a:solidFill>
                  <a:schemeClr val="tx1"/>
                </a:solidFill>
                <a:latin typeface="Arial" panose="020B0604020202020204" pitchFamily="34" charset="0"/>
                <a:cs typeface="Arial" panose="020B0604020202020204" pitchFamily="34" charset="0"/>
              </a:rPr>
              <a:t>Gawthorpe Community Academy</a:t>
            </a:r>
            <a:endParaRPr lang="en-US" sz="1200" b="1" i="0" dirty="0">
              <a:solidFill>
                <a:schemeClr val="tx1"/>
              </a:solidFill>
              <a:latin typeface="Arial" panose="020B0604020202020204" pitchFamily="34" charset="0"/>
              <a:cs typeface="Arial" panose="020B0604020202020204" pitchFamily="34" charset="0"/>
            </a:endParaRPr>
          </a:p>
          <a:p>
            <a:endParaRPr lang="en-US" sz="1200" dirty="0">
              <a:solidFill>
                <a:schemeClr val="tx1"/>
              </a:solidFill>
            </a:endParaRPr>
          </a:p>
        </p:txBody>
      </p:sp>
      <p:sp>
        <p:nvSpPr>
          <p:cNvPr id="11" name="Text Placeholder 10"/>
          <p:cNvSpPr>
            <a:spLocks noGrp="1"/>
          </p:cNvSpPr>
          <p:nvPr>
            <p:ph type="body" sz="quarter" idx="61"/>
          </p:nvPr>
        </p:nvSpPr>
        <p:spPr/>
        <p:txBody>
          <a:bodyPr/>
          <a:lstStyle/>
          <a:p>
            <a:r>
              <a:rPr lang="en-US" sz="1200" dirty="0">
                <a:solidFill>
                  <a:schemeClr val="tx1"/>
                </a:solidFill>
                <a:latin typeface="Arial" panose="020B0604020202020204" pitchFamily="34" charset="0"/>
                <a:cs typeface="Arial" panose="020B0604020202020204" pitchFamily="34" charset="0"/>
              </a:rPr>
              <a:t>High Street, Gawthorpe</a:t>
            </a:r>
          </a:p>
          <a:p>
            <a:r>
              <a:rPr lang="en-US" sz="1200" dirty="0">
                <a:solidFill>
                  <a:schemeClr val="tx1"/>
                </a:solidFill>
                <a:latin typeface="Arial" panose="020B0604020202020204" pitchFamily="34" charset="0"/>
                <a:cs typeface="Arial" panose="020B0604020202020204" pitchFamily="34" charset="0"/>
              </a:rPr>
              <a:t>WF5 9QP</a:t>
            </a:r>
            <a:br>
              <a:rPr lang="en-US" sz="1200" dirty="0">
                <a:solidFill>
                  <a:schemeClr val="tx1"/>
                </a:solidFill>
                <a:latin typeface="Arial" panose="020B0604020202020204" pitchFamily="34" charset="0"/>
                <a:cs typeface="Arial" panose="020B0604020202020204" pitchFamily="34" charset="0"/>
              </a:rPr>
            </a:br>
            <a:r>
              <a:rPr lang="en-US" sz="1200" dirty="0">
                <a:solidFill>
                  <a:schemeClr val="tx1"/>
                </a:solidFill>
                <a:latin typeface="Arial" panose="020B0604020202020204" pitchFamily="34" charset="0"/>
                <a:cs typeface="Arial" panose="020B0604020202020204" pitchFamily="34" charset="0"/>
              </a:rPr>
              <a:t>01924 679680</a:t>
            </a:r>
          </a:p>
        </p:txBody>
      </p:sp>
      <p:sp>
        <p:nvSpPr>
          <p:cNvPr id="12" name="Text Placeholder 11"/>
          <p:cNvSpPr>
            <a:spLocks noGrp="1"/>
          </p:cNvSpPr>
          <p:nvPr>
            <p:ph type="body" sz="quarter" idx="62"/>
          </p:nvPr>
        </p:nvSpPr>
        <p:spPr/>
        <p:txBody>
          <a:bodyPr/>
          <a:lstStyle/>
          <a:p>
            <a:r>
              <a:rPr lang="en-US" i="0" dirty="0">
                <a:solidFill>
                  <a:schemeClr val="tx1"/>
                </a:solidFill>
                <a:latin typeface="Arial" panose="020B0604020202020204" pitchFamily="34" charset="0"/>
                <a:cs typeface="Arial" panose="020B0604020202020204" pitchFamily="34" charset="0"/>
              </a:rPr>
              <a:t>gca-enquiries@ipmat.co.uk</a:t>
            </a:r>
          </a:p>
          <a:p>
            <a:endParaRPr lang="en-US" i="0" dirty="0">
              <a:solidFill>
                <a:schemeClr val="tx1"/>
              </a:solidFill>
              <a:latin typeface="Arial" panose="020B0604020202020204" pitchFamily="34" charset="0"/>
              <a:cs typeface="Arial" panose="020B0604020202020204" pitchFamily="34" charset="0"/>
            </a:endParaRPr>
          </a:p>
        </p:txBody>
      </p:sp>
      <p:pic>
        <p:nvPicPr>
          <p:cNvPr id="16" name="Picture 15"/>
          <p:cNvPicPr/>
          <p:nvPr/>
        </p:nvPicPr>
        <p:blipFill>
          <a:blip r:embed="rId2" cstate="print">
            <a:extLst>
              <a:ext uri="{28A0092B-C50C-407E-A947-70E740481C1C}">
                <a14:useLocalDpi xmlns:a14="http://schemas.microsoft.com/office/drawing/2010/main" val="0"/>
              </a:ext>
            </a:extLst>
          </a:blip>
          <a:srcRect l="58752" r="9"/>
          <a:stretch>
            <a:fillRect/>
          </a:stretch>
        </p:blipFill>
        <p:spPr bwMode="auto">
          <a:xfrm>
            <a:off x="7055748" y="6056638"/>
            <a:ext cx="2624280" cy="880190"/>
          </a:xfrm>
          <a:prstGeom prst="rect">
            <a:avLst/>
          </a:prstGeom>
          <a:noFill/>
          <a:ln>
            <a:noFill/>
          </a:ln>
        </p:spPr>
      </p:pic>
      <p:sp>
        <p:nvSpPr>
          <p:cNvPr id="17" name="TextBox 16"/>
          <p:cNvSpPr txBox="1"/>
          <p:nvPr/>
        </p:nvSpPr>
        <p:spPr>
          <a:xfrm>
            <a:off x="3573517" y="1587062"/>
            <a:ext cx="2806262" cy="4524315"/>
          </a:xfrm>
          <a:prstGeom prst="rect">
            <a:avLst/>
          </a:prstGeom>
          <a:noFill/>
        </p:spPr>
        <p:txBody>
          <a:bodyPr wrap="square" rtlCol="0">
            <a:spAutoFit/>
          </a:bodyPr>
          <a:lstStyle/>
          <a:p>
            <a:br>
              <a:rPr lang="en-GB" sz="1600" dirty="0">
                <a:latin typeface="Arial" panose="020B0604020202020204" pitchFamily="34" charset="0"/>
                <a:cs typeface="Arial" panose="020B0604020202020204" pitchFamily="34" charset="0"/>
              </a:rPr>
            </a:br>
            <a:r>
              <a:rPr lang="en-GB" sz="1600" dirty="0">
                <a:latin typeface="Arial" panose="020B0604020202020204" pitchFamily="34" charset="0"/>
                <a:cs typeface="Arial" panose="020B0604020202020204" pitchFamily="34" charset="0"/>
              </a:rPr>
              <a:t>If your child is absent please contact school either in person or by telephone as soon as possible on the first day of absence.</a:t>
            </a:r>
            <a:br>
              <a:rPr lang="en-GB" sz="1600" dirty="0">
                <a:latin typeface="Arial" panose="020B0604020202020204" pitchFamily="34" charset="0"/>
                <a:cs typeface="Arial" panose="020B0604020202020204" pitchFamily="34" charset="0"/>
              </a:rPr>
            </a:br>
            <a:br>
              <a:rPr lang="en-GB" sz="1600" dirty="0">
                <a:latin typeface="Arial" panose="020B0604020202020204" pitchFamily="34" charset="0"/>
                <a:cs typeface="Arial" panose="020B0604020202020204" pitchFamily="34" charset="0"/>
              </a:rPr>
            </a:br>
            <a:r>
              <a:rPr lang="en-GB" sz="1600" dirty="0">
                <a:latin typeface="Arial" panose="020B0604020202020204" pitchFamily="34" charset="0"/>
                <a:cs typeface="Arial" panose="020B0604020202020204" pitchFamily="34" charset="0"/>
              </a:rPr>
              <a:t>The telephone number is 01924 679680</a:t>
            </a:r>
            <a:r>
              <a:rPr lang="en-GB" sz="1600">
                <a:latin typeface="Arial" panose="020B0604020202020204" pitchFamily="34" charset="0"/>
                <a:cs typeface="Arial" panose="020B0604020202020204" pitchFamily="34" charset="0"/>
              </a:rPr>
              <a:t>, option 1.</a:t>
            </a:r>
            <a:endParaRPr lang="en-GB" sz="1600" dirty="0">
              <a:latin typeface="Arial" panose="020B0604020202020204" pitchFamily="34" charset="0"/>
              <a:cs typeface="Arial" panose="020B0604020202020204" pitchFamily="34" charset="0"/>
            </a:endParaRPr>
          </a:p>
          <a:p>
            <a:br>
              <a:rPr lang="en-GB" sz="1600" dirty="0">
                <a:latin typeface="Arial" panose="020B0604020202020204" pitchFamily="34" charset="0"/>
                <a:cs typeface="Arial" panose="020B0604020202020204" pitchFamily="34" charset="0"/>
              </a:rPr>
            </a:br>
            <a:r>
              <a:rPr lang="en-GB" sz="1600" dirty="0">
                <a:latin typeface="Arial" panose="020B0604020202020204" pitchFamily="34" charset="0"/>
                <a:cs typeface="Arial" panose="020B0604020202020204" pitchFamily="34" charset="0"/>
              </a:rPr>
              <a:t>Our Academy Attendance Officer is Mrs Michaela Coyle and our designated Education Welfare Officer is Emma Johnson</a:t>
            </a:r>
          </a:p>
          <a:p>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4431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 Placeholder 23"/>
          <p:cNvSpPr>
            <a:spLocks noGrp="1"/>
          </p:cNvSpPr>
          <p:nvPr>
            <p:ph type="body" sz="quarter" idx="64"/>
          </p:nvPr>
        </p:nvSpPr>
        <p:spPr>
          <a:xfrm>
            <a:off x="3781359" y="761135"/>
            <a:ext cx="2423160" cy="331940"/>
          </a:xfrm>
        </p:spPr>
        <p:txBody>
          <a:bodyPr/>
          <a:lstStyle/>
          <a:p>
            <a:pPr marL="0" indent="0" algn="ctr">
              <a:buNone/>
            </a:pPr>
            <a:r>
              <a:rPr lang="en-US" sz="1600" b="1" u="sng" dirty="0">
                <a:latin typeface="Arial" panose="020B0604020202020204" pitchFamily="34" charset="0"/>
                <a:cs typeface="Arial" panose="020B0604020202020204" pitchFamily="34" charset="0"/>
              </a:rPr>
              <a:t>Parents Responsibilities </a:t>
            </a:r>
          </a:p>
        </p:txBody>
      </p:sp>
      <p:sp>
        <p:nvSpPr>
          <p:cNvPr id="25" name="Text Placeholder 24"/>
          <p:cNvSpPr>
            <a:spLocks noGrp="1"/>
          </p:cNvSpPr>
          <p:nvPr>
            <p:ph type="body" sz="quarter" idx="65"/>
          </p:nvPr>
        </p:nvSpPr>
        <p:spPr>
          <a:xfrm>
            <a:off x="7223760" y="756744"/>
            <a:ext cx="2340654" cy="398392"/>
          </a:xfrm>
        </p:spPr>
        <p:txBody>
          <a:bodyPr/>
          <a:lstStyle/>
          <a:p>
            <a:pPr algn="ctr"/>
            <a:r>
              <a:rPr lang="en-US" u="sng" dirty="0">
                <a:latin typeface="Arial" panose="020B0604020202020204" pitchFamily="34" charset="0"/>
                <a:cs typeface="Arial" panose="020B0604020202020204" pitchFamily="34" charset="0"/>
              </a:rPr>
              <a:t>School Responsibilities</a:t>
            </a:r>
          </a:p>
        </p:txBody>
      </p:sp>
      <p:sp>
        <p:nvSpPr>
          <p:cNvPr id="7" name="Text Placeholder 6"/>
          <p:cNvSpPr>
            <a:spLocks noGrp="1"/>
          </p:cNvSpPr>
          <p:nvPr>
            <p:ph type="body" sz="quarter" idx="61"/>
          </p:nvPr>
        </p:nvSpPr>
        <p:spPr>
          <a:xfrm>
            <a:off x="3689130" y="488733"/>
            <a:ext cx="2596055" cy="6663557"/>
          </a:xfrm>
        </p:spPr>
        <p:txBody>
          <a:bodyPr/>
          <a:lstStyle/>
          <a:p>
            <a:pPr algn="ctr"/>
            <a:endParaRPr lang="en-US" sz="1000" i="0" u="sng" dirty="0">
              <a:latin typeface="Arial" panose="020B0604020202020204" pitchFamily="34" charset="0"/>
              <a:cs typeface="Arial" panose="020B0604020202020204" pitchFamily="34" charset="0"/>
            </a:endParaRPr>
          </a:p>
          <a:p>
            <a:pPr algn="ctr"/>
            <a:br>
              <a:rPr lang="en-US" sz="1000" i="0" u="sng" dirty="0">
                <a:latin typeface="Arial" panose="020B0604020202020204" pitchFamily="34" charset="0"/>
                <a:cs typeface="Arial" panose="020B0604020202020204" pitchFamily="34" charset="0"/>
              </a:rPr>
            </a:br>
            <a:endParaRPr lang="en-US" sz="1000" i="0" u="sng" dirty="0">
              <a:latin typeface="Arial" panose="020B0604020202020204" pitchFamily="34" charset="0"/>
              <a:cs typeface="Arial" panose="020B0604020202020204" pitchFamily="34" charset="0"/>
            </a:endParaRPr>
          </a:p>
          <a:p>
            <a:pPr>
              <a:lnSpc>
                <a:spcPct val="100000"/>
              </a:lnSpc>
            </a:pPr>
            <a:r>
              <a:rPr lang="en-US" sz="1000" i="0" dirty="0">
                <a:latin typeface="Arial" panose="020B0604020202020204" pitchFamily="34" charset="0"/>
                <a:cs typeface="Arial" panose="020B0604020202020204" pitchFamily="34" charset="0"/>
              </a:rPr>
              <a:t>As a parent, you have a legal responsibility to ensure that your child attends school regularly.</a:t>
            </a:r>
          </a:p>
          <a:p>
            <a:pPr>
              <a:lnSpc>
                <a:spcPct val="100000"/>
              </a:lnSpc>
            </a:pPr>
            <a:br>
              <a:rPr lang="en-US" sz="1000" i="0" dirty="0">
                <a:latin typeface="Arial" panose="020B0604020202020204" pitchFamily="34" charset="0"/>
                <a:cs typeface="Arial" panose="020B0604020202020204" pitchFamily="34" charset="0"/>
              </a:rPr>
            </a:br>
            <a:r>
              <a:rPr lang="en-US" sz="1000" i="0" dirty="0">
                <a:latin typeface="Arial" panose="020B0604020202020204" pitchFamily="34" charset="0"/>
                <a:cs typeface="Arial" panose="020B0604020202020204" pitchFamily="34" charset="0"/>
              </a:rPr>
              <a:t>You must make sure that your child-</a:t>
            </a:r>
          </a:p>
          <a:p>
            <a:pPr marL="171450" indent="-171450">
              <a:lnSpc>
                <a:spcPct val="100000"/>
              </a:lnSpc>
              <a:buFont typeface="Arial" panose="020B0604020202020204" pitchFamily="34" charset="0"/>
              <a:buChar char="•"/>
            </a:pPr>
            <a:r>
              <a:rPr lang="en-US" sz="1000" i="0" dirty="0">
                <a:latin typeface="Arial" panose="020B0604020202020204" pitchFamily="34" charset="0"/>
                <a:cs typeface="Arial" panose="020B0604020202020204" pitchFamily="34" charset="0"/>
              </a:rPr>
              <a:t>Arrives at school on time.</a:t>
            </a:r>
          </a:p>
          <a:p>
            <a:pPr marL="171450" indent="-171450">
              <a:lnSpc>
                <a:spcPct val="100000"/>
              </a:lnSpc>
              <a:buFont typeface="Arial" panose="020B0604020202020204" pitchFamily="34" charset="0"/>
              <a:buChar char="•"/>
            </a:pPr>
            <a:r>
              <a:rPr lang="en-US" sz="1000" i="0" dirty="0">
                <a:latin typeface="Arial" panose="020B0604020202020204" pitchFamily="34" charset="0"/>
                <a:cs typeface="Arial" panose="020B0604020202020204" pitchFamily="34" charset="0"/>
              </a:rPr>
              <a:t>Attends regularly.</a:t>
            </a:r>
          </a:p>
          <a:p>
            <a:pPr>
              <a:lnSpc>
                <a:spcPct val="100000"/>
              </a:lnSpc>
            </a:pPr>
            <a:r>
              <a:rPr lang="en-US" sz="1000" i="0" dirty="0">
                <a:latin typeface="Arial" panose="020B0604020202020204" pitchFamily="34" charset="0"/>
                <a:cs typeface="Arial" panose="020B0604020202020204" pitchFamily="34" charset="0"/>
              </a:rPr>
              <a:t>Please make sure your child leaves home on time. If travelling any distance please allow ample time for traffic or other delays.</a:t>
            </a:r>
          </a:p>
          <a:p>
            <a:pPr>
              <a:lnSpc>
                <a:spcPct val="100000"/>
              </a:lnSpc>
            </a:pPr>
            <a:endParaRPr lang="en-US" sz="1000" i="0" dirty="0">
              <a:latin typeface="Arial" panose="020B0604020202020204" pitchFamily="34" charset="0"/>
              <a:cs typeface="Arial" panose="020B0604020202020204" pitchFamily="34" charset="0"/>
            </a:endParaRPr>
          </a:p>
          <a:p>
            <a:pPr>
              <a:lnSpc>
                <a:spcPct val="100000"/>
              </a:lnSpc>
            </a:pPr>
            <a:r>
              <a:rPr lang="en-US" sz="1000" i="0" dirty="0">
                <a:latin typeface="Arial" panose="020B0604020202020204" pitchFamily="34" charset="0"/>
                <a:cs typeface="Arial" panose="020B0604020202020204" pitchFamily="34" charset="0"/>
              </a:rPr>
              <a:t>The door opens at 8:45a.m. and closes at 8:55a.m. Morning registration begins at 8:50a.m. and closes at 8:55a.m. Children who are not registered in class by 8:55a.m. will be marked as late in the register and must sign the late-comers book in the main office.</a:t>
            </a:r>
          </a:p>
          <a:p>
            <a:pPr>
              <a:lnSpc>
                <a:spcPct val="100000"/>
              </a:lnSpc>
            </a:pPr>
            <a:endParaRPr lang="en-US" sz="1000" i="0" dirty="0">
              <a:latin typeface="Arial" panose="020B0604020202020204" pitchFamily="34" charset="0"/>
              <a:cs typeface="Arial" panose="020B0604020202020204" pitchFamily="34" charset="0"/>
            </a:endParaRPr>
          </a:p>
          <a:p>
            <a:pPr>
              <a:lnSpc>
                <a:spcPct val="100000"/>
              </a:lnSpc>
            </a:pPr>
            <a:r>
              <a:rPr lang="en-US" sz="1000" i="0" dirty="0">
                <a:latin typeface="Arial" panose="020B0604020202020204" pitchFamily="34" charset="0"/>
                <a:cs typeface="Arial" panose="020B0604020202020204" pitchFamily="34" charset="0"/>
              </a:rPr>
              <a:t>If your child is absent from school please:</a:t>
            </a:r>
          </a:p>
          <a:p>
            <a:pPr>
              <a:lnSpc>
                <a:spcPct val="100000"/>
              </a:lnSpc>
            </a:pPr>
            <a:r>
              <a:rPr lang="en-US" sz="1000" i="0" dirty="0">
                <a:latin typeface="Arial" panose="020B0604020202020204" pitchFamily="34" charset="0"/>
                <a:cs typeface="Arial" panose="020B0604020202020204" pitchFamily="34" charset="0"/>
              </a:rPr>
              <a:t>As early as you can on each day of absence telephone the academy on 01924 679680 or call at the academy reception or inform the teacher in person.</a:t>
            </a:r>
          </a:p>
          <a:p>
            <a:pPr>
              <a:lnSpc>
                <a:spcPct val="100000"/>
              </a:lnSpc>
            </a:pPr>
            <a:endParaRPr lang="en-US" sz="1000" i="0" dirty="0">
              <a:latin typeface="Arial" panose="020B0604020202020204" pitchFamily="34" charset="0"/>
              <a:cs typeface="Arial" panose="020B0604020202020204" pitchFamily="34" charset="0"/>
            </a:endParaRPr>
          </a:p>
          <a:p>
            <a:pPr>
              <a:lnSpc>
                <a:spcPct val="100000"/>
              </a:lnSpc>
            </a:pPr>
            <a:r>
              <a:rPr lang="en-US" sz="1000" i="0" dirty="0">
                <a:latin typeface="Arial" panose="020B0604020202020204" pitchFamily="34" charset="0"/>
                <a:cs typeface="Arial" panose="020B0604020202020204" pitchFamily="34" charset="0"/>
              </a:rPr>
              <a:t>The local authority’s policy not to authorise holidays during term time has been adopted by the academy. Government advises that you should not take your child out of school for family holidays during term time. The regulations make it clear that parents have no right or entitlement to take their children out of school for family holidays.</a:t>
            </a:r>
            <a:br>
              <a:rPr lang="en-US" sz="1000" i="0" dirty="0">
                <a:latin typeface="Arial" panose="020B0604020202020204" pitchFamily="34" charset="0"/>
                <a:cs typeface="Arial" panose="020B0604020202020204" pitchFamily="34" charset="0"/>
              </a:rPr>
            </a:br>
            <a:endParaRPr lang="en-US" sz="1000" i="0" dirty="0">
              <a:latin typeface="Arial" panose="020B0604020202020204" pitchFamily="34" charset="0"/>
              <a:cs typeface="Arial" panose="020B0604020202020204" pitchFamily="34" charset="0"/>
            </a:endParaRPr>
          </a:p>
          <a:p>
            <a:pPr>
              <a:lnSpc>
                <a:spcPct val="100000"/>
              </a:lnSpc>
            </a:pPr>
            <a:r>
              <a:rPr lang="en-US" sz="1000" i="0" dirty="0">
                <a:latin typeface="Arial" panose="020B0604020202020204" pitchFamily="34" charset="0"/>
                <a:cs typeface="Arial" panose="020B0604020202020204" pitchFamily="34" charset="0"/>
              </a:rPr>
              <a:t>Please try to arrange doctors/dentist/hospital appointments out of school hours.</a:t>
            </a:r>
            <a:br>
              <a:rPr lang="en-US" sz="1000" i="0" dirty="0">
                <a:latin typeface="Arial" panose="020B0604020202020204" pitchFamily="34" charset="0"/>
                <a:cs typeface="Arial" panose="020B0604020202020204" pitchFamily="34" charset="0"/>
              </a:rPr>
            </a:br>
            <a:endParaRPr lang="en-US" sz="1000" i="0" dirty="0">
              <a:latin typeface="Arial" panose="020B0604020202020204" pitchFamily="34" charset="0"/>
              <a:cs typeface="Arial" panose="020B0604020202020204" pitchFamily="34" charset="0"/>
            </a:endParaRPr>
          </a:p>
        </p:txBody>
      </p:sp>
      <p:sp>
        <p:nvSpPr>
          <p:cNvPr id="10" name="Text Placeholder 9"/>
          <p:cNvSpPr>
            <a:spLocks noGrp="1"/>
          </p:cNvSpPr>
          <p:nvPr>
            <p:ph type="body" sz="quarter" idx="31"/>
          </p:nvPr>
        </p:nvSpPr>
        <p:spPr>
          <a:xfrm>
            <a:off x="304800" y="1622983"/>
            <a:ext cx="2680138" cy="5870893"/>
          </a:xfrm>
        </p:spPr>
        <p:txBody>
          <a:bodyPr/>
          <a:lstStyle/>
          <a:p>
            <a:pPr marL="0" indent="0" algn="ctr">
              <a:buNone/>
            </a:pPr>
            <a:r>
              <a:rPr lang="en-US" sz="1200" u="sng" dirty="0">
                <a:latin typeface="Arial" panose="020B0604020202020204" pitchFamily="34" charset="0"/>
                <a:cs typeface="Arial" panose="020B0604020202020204" pitchFamily="34" charset="0"/>
              </a:rPr>
              <a:t>Why is good attendance and punctuality so important?</a:t>
            </a:r>
          </a:p>
          <a:p>
            <a:r>
              <a:rPr lang="en-US" dirty="0">
                <a:latin typeface="Arial" panose="020B0604020202020204" pitchFamily="34" charset="0"/>
                <a:cs typeface="Arial" panose="020B0604020202020204" pitchFamily="34" charset="0"/>
              </a:rPr>
              <a:t>Regular attendance at school is a legal requirement and it is vital if your child is to benefit fully from their education.</a:t>
            </a:r>
          </a:p>
          <a:p>
            <a:pPr>
              <a:lnSpc>
                <a:spcPct val="150000"/>
              </a:lnSpc>
            </a:pPr>
            <a:r>
              <a:rPr lang="en-US" dirty="0">
                <a:latin typeface="Arial" panose="020B0604020202020204" pitchFamily="34" charset="0"/>
                <a:cs typeface="Arial" panose="020B0604020202020204" pitchFamily="34" charset="0"/>
              </a:rPr>
              <a:t>Any absence can disrupt your child’s education – whether through illness or holidays in term time.</a:t>
            </a:r>
          </a:p>
          <a:p>
            <a:r>
              <a:rPr lang="en-US" dirty="0">
                <a:latin typeface="Arial" panose="020B0604020202020204" pitchFamily="34" charset="0"/>
                <a:cs typeface="Arial" panose="020B0604020202020204" pitchFamily="34" charset="0"/>
              </a:rPr>
              <a:t>Everyday your child is absent they miss important lessons (summer born children already have 2 full terms less than autumn born children).</a:t>
            </a:r>
          </a:p>
          <a:p>
            <a:r>
              <a:rPr lang="en-US" dirty="0">
                <a:latin typeface="Arial" panose="020B0604020202020204" pitchFamily="34" charset="0"/>
                <a:cs typeface="Arial" panose="020B0604020202020204" pitchFamily="34" charset="0"/>
              </a:rPr>
              <a:t>It is very easy to fall behind with work, but very difficult to catch up.</a:t>
            </a:r>
          </a:p>
          <a:p>
            <a:r>
              <a:rPr lang="en-US" dirty="0">
                <a:latin typeface="Arial" panose="020B0604020202020204" pitchFamily="34" charset="0"/>
                <a:cs typeface="Arial" panose="020B0604020202020204" pitchFamily="34" charset="0"/>
              </a:rPr>
              <a:t>Having an education will give your child the best possible start in life.</a:t>
            </a:r>
          </a:p>
          <a:p>
            <a:pPr marL="0" indent="0" algn="ctr">
              <a:buNone/>
            </a:pPr>
            <a:endParaRPr lang="en-US" sz="1200" u="sng" dirty="0">
              <a:latin typeface="Arial" panose="020B0604020202020204" pitchFamily="34" charset="0"/>
              <a:cs typeface="Arial" panose="020B0604020202020204" pitchFamily="34" charset="0"/>
            </a:endParaRPr>
          </a:p>
          <a:p>
            <a:pPr marL="0" indent="0">
              <a:buNone/>
            </a:pPr>
            <a:endParaRPr lang="en-US" sz="1200" u="sng" dirty="0">
              <a:latin typeface="Arial" panose="020B0604020202020204" pitchFamily="34" charset="0"/>
              <a:cs typeface="Arial" panose="020B0604020202020204" pitchFamily="34" charset="0"/>
            </a:endParaRPr>
          </a:p>
        </p:txBody>
      </p:sp>
      <p:sp>
        <p:nvSpPr>
          <p:cNvPr id="11" name="Text Placeholder 10"/>
          <p:cNvSpPr>
            <a:spLocks noGrp="1"/>
          </p:cNvSpPr>
          <p:nvPr>
            <p:ph type="body" sz="quarter" idx="58"/>
          </p:nvPr>
        </p:nvSpPr>
        <p:spPr/>
        <p:txBody>
          <a:bodyPr/>
          <a:lstStyle/>
          <a:p>
            <a:pPr algn="ctr"/>
            <a:r>
              <a:rPr lang="en-US" u="sng" dirty="0">
                <a:latin typeface="Arial" panose="020B0604020202020204" pitchFamily="34" charset="0"/>
                <a:cs typeface="Arial" panose="020B0604020202020204" pitchFamily="34" charset="0"/>
              </a:rPr>
              <a:t>School Attendance Matters </a:t>
            </a:r>
          </a:p>
        </p:txBody>
      </p:sp>
      <p:sp>
        <p:nvSpPr>
          <p:cNvPr id="18" name="Text Placeholder 9"/>
          <p:cNvSpPr>
            <a:spLocks noGrp="1"/>
          </p:cNvSpPr>
          <p:nvPr>
            <p:ph type="body" sz="quarter" idx="31"/>
          </p:nvPr>
        </p:nvSpPr>
        <p:spPr>
          <a:xfrm>
            <a:off x="7036675" y="1671138"/>
            <a:ext cx="2680138" cy="5717628"/>
          </a:xfrm>
        </p:spPr>
        <p:txBody>
          <a:bodyPr/>
          <a:lstStyle/>
          <a:p>
            <a:pPr>
              <a:lnSpc>
                <a:spcPct val="100000"/>
              </a:lnSpc>
            </a:pPr>
            <a:r>
              <a:rPr lang="en-US" dirty="0">
                <a:latin typeface="Arial" panose="020B0604020202020204" pitchFamily="34" charset="0"/>
                <a:cs typeface="Arial" panose="020B0604020202020204" pitchFamily="34" charset="0"/>
              </a:rPr>
              <a:t>To work with parents to encourage regular attendance and punctuality of their child.</a:t>
            </a:r>
          </a:p>
          <a:p>
            <a:pPr>
              <a:lnSpc>
                <a:spcPct val="100000"/>
              </a:lnSpc>
            </a:pPr>
            <a:r>
              <a:rPr lang="en-US" dirty="0">
                <a:latin typeface="Arial" panose="020B0604020202020204" pitchFamily="34" charset="0"/>
                <a:cs typeface="Arial" panose="020B0604020202020204" pitchFamily="34" charset="0"/>
              </a:rPr>
              <a:t>A record of attendance must be kept giving the exact reason for the child’s absence.</a:t>
            </a:r>
          </a:p>
          <a:p>
            <a:pPr>
              <a:lnSpc>
                <a:spcPct val="100000"/>
              </a:lnSpc>
            </a:pPr>
            <a:r>
              <a:rPr lang="en-US" dirty="0">
                <a:latin typeface="Arial" panose="020B0604020202020204" pitchFamily="34" charset="0"/>
                <a:cs typeface="Arial" panose="020B0604020202020204" pitchFamily="34" charset="0"/>
              </a:rPr>
              <a:t>If no reason is provided by parents (by telephone, in person, in writing) the absence will be recorded as unauthorised (DfES class this as truancy) and will remain on the child’s record. </a:t>
            </a:r>
          </a:p>
          <a:p>
            <a:pPr>
              <a:lnSpc>
                <a:spcPct val="100000"/>
              </a:lnSpc>
            </a:pPr>
            <a:r>
              <a:rPr lang="en-US" dirty="0">
                <a:latin typeface="Arial" panose="020B0604020202020204" pitchFamily="34" charset="0"/>
                <a:cs typeface="Arial" panose="020B0604020202020204" pitchFamily="34" charset="0"/>
              </a:rPr>
              <a:t>If your child is absent school will contact you to establish the reason for the absence.</a:t>
            </a:r>
          </a:p>
          <a:p>
            <a:pPr>
              <a:lnSpc>
                <a:spcPct val="100000"/>
              </a:lnSpc>
            </a:pPr>
            <a:r>
              <a:rPr lang="en-US" dirty="0">
                <a:latin typeface="Arial" panose="020B0604020202020204" pitchFamily="34" charset="0"/>
                <a:cs typeface="Arial" panose="020B0604020202020204" pitchFamily="34" charset="0"/>
              </a:rPr>
              <a:t>The school will promote and encourage good attendance via its reward system.</a:t>
            </a:r>
          </a:p>
          <a:p>
            <a:pPr>
              <a:lnSpc>
                <a:spcPct val="100000"/>
              </a:lnSpc>
            </a:pPr>
            <a:r>
              <a:rPr lang="en-US" dirty="0">
                <a:latin typeface="Arial" panose="020B0604020202020204" pitchFamily="34" charset="0"/>
                <a:cs typeface="Arial" panose="020B0604020202020204" pitchFamily="34" charset="0"/>
              </a:rPr>
              <a:t>The school and Education Welfare Officer will conduct attendance checks throughout each half term.</a:t>
            </a:r>
          </a:p>
          <a:p>
            <a:pPr>
              <a:lnSpc>
                <a:spcPct val="100000"/>
              </a:lnSpc>
            </a:pPr>
            <a:r>
              <a:rPr lang="en-US" dirty="0">
                <a:latin typeface="Arial" panose="020B0604020202020204" pitchFamily="34" charset="0"/>
                <a:cs typeface="Arial" panose="020B0604020202020204" pitchFamily="34" charset="0"/>
              </a:rPr>
              <a:t>Children with poor attendance records and lateness will be monitored and followed up by the academy and / or Education Welfare Officer. In extreme cases excess absence could lead to official warnings or even prosecution and fines. This information can be transferred to the High Schools.</a:t>
            </a:r>
          </a:p>
        </p:txBody>
      </p:sp>
    </p:spTree>
    <p:extLst>
      <p:ext uri="{BB962C8B-B14F-4D97-AF65-F5344CB8AC3E}">
        <p14:creationId xmlns:p14="http://schemas.microsoft.com/office/powerpoint/2010/main" val="98525146"/>
      </p:ext>
    </p:extLst>
  </p:cSld>
  <p:clrMapOvr>
    <a:masterClrMapping/>
  </p:clrMapOvr>
</p:sld>
</file>

<file path=ppt/theme/theme1.xml><?xml version="1.0" encoding="utf-8"?>
<a:theme xmlns:a="http://schemas.openxmlformats.org/drawingml/2006/main" name="Winter Brochure 11 x 8.5">
  <a:themeElements>
    <a:clrScheme name="Custom 8">
      <a:dk1>
        <a:sysClr val="windowText" lastClr="000000"/>
      </a:dk1>
      <a:lt1>
        <a:sysClr val="window" lastClr="FFFFFF"/>
      </a:lt1>
      <a:dk2>
        <a:srgbClr val="373545"/>
      </a:dk2>
      <a:lt2>
        <a:srgbClr val="CEDBE6"/>
      </a:lt2>
      <a:accent1>
        <a:srgbClr val="3494BA"/>
      </a:accent1>
      <a:accent2>
        <a:srgbClr val="58B6C0"/>
      </a:accent2>
      <a:accent3>
        <a:srgbClr val="A9D5E7"/>
      </a:accent3>
      <a:accent4>
        <a:srgbClr val="7A8C8E"/>
      </a:accent4>
      <a:accent5>
        <a:srgbClr val="84ACB6"/>
      </a:accent5>
      <a:accent6>
        <a:srgbClr val="2683C6"/>
      </a:accent6>
      <a:hlink>
        <a:srgbClr val="7FC1DB"/>
      </a:hlink>
      <a:folHlink>
        <a:srgbClr val="0070C0"/>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ri-fold travel brochure (red and gray design)" id="{7EE063B9-1272-4696-B30C-C6FA13445601}" vid="{47D93444-8806-4276-B0EE-48B5886DA260}"/>
    </a:ext>
  </a:extLst>
</a:theme>
</file>

<file path=ppt/theme/theme2.xml><?xml version="1.0" encoding="utf-8"?>
<a:theme xmlns:a="http://schemas.openxmlformats.org/drawingml/2006/main" name="Office Theme">
  <a:themeElements>
    <a:clrScheme name="Winter Brochure">
      <a:dk1>
        <a:srgbClr val="43403B"/>
      </a:dk1>
      <a:lt1>
        <a:sysClr val="window" lastClr="FFFFFF"/>
      </a:lt1>
      <a:dk2>
        <a:srgbClr val="000000"/>
      </a:dk2>
      <a:lt2>
        <a:srgbClr val="E5E6E7"/>
      </a:lt2>
      <a:accent1>
        <a:srgbClr val="3D4346"/>
      </a:accent1>
      <a:accent2>
        <a:srgbClr val="BB3722"/>
      </a:accent2>
      <a:accent3>
        <a:srgbClr val="857963"/>
      </a:accent3>
      <a:accent4>
        <a:srgbClr val="6B4F58"/>
      </a:accent4>
      <a:accent5>
        <a:srgbClr val="6D898A"/>
      </a:accent5>
      <a:accent6>
        <a:srgbClr val="554238"/>
      </a:accent6>
      <a:hlink>
        <a:srgbClr val="BB3722"/>
      </a:hlink>
      <a:folHlink>
        <a:srgbClr val="857963"/>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Winter Brochure">
      <a:dk1>
        <a:srgbClr val="43403B"/>
      </a:dk1>
      <a:lt1>
        <a:sysClr val="window" lastClr="FFFFFF"/>
      </a:lt1>
      <a:dk2>
        <a:srgbClr val="000000"/>
      </a:dk2>
      <a:lt2>
        <a:srgbClr val="E5E6E7"/>
      </a:lt2>
      <a:accent1>
        <a:srgbClr val="3D4346"/>
      </a:accent1>
      <a:accent2>
        <a:srgbClr val="BB3722"/>
      </a:accent2>
      <a:accent3>
        <a:srgbClr val="857963"/>
      </a:accent3>
      <a:accent4>
        <a:srgbClr val="6B4F58"/>
      </a:accent4>
      <a:accent5>
        <a:srgbClr val="6D898A"/>
      </a:accent5>
      <a:accent6>
        <a:srgbClr val="554238"/>
      </a:accent6>
      <a:hlink>
        <a:srgbClr val="BB3722"/>
      </a:hlink>
      <a:folHlink>
        <a:srgbClr val="857963"/>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9EE1682DFD91744AC50521B717831B5" ma:contentTypeVersion="12" ma:contentTypeDescription="Create a new document." ma:contentTypeScope="" ma:versionID="40f3d59d0cf1225d2006afa87eae574a">
  <xsd:schema xmlns:xsd="http://www.w3.org/2001/XMLSchema" xmlns:xs="http://www.w3.org/2001/XMLSchema" xmlns:p="http://schemas.microsoft.com/office/2006/metadata/properties" xmlns:ns2="2156a244-2092-4314-ae52-4406622b81b3" xmlns:ns3="973f8b41-218c-4d0e-adb2-970a672a52e2" targetNamespace="http://schemas.microsoft.com/office/2006/metadata/properties" ma:root="true" ma:fieldsID="95d6cd15aab33ffb53a6299dd475c8ab" ns2:_="" ns3:_="">
    <xsd:import namespace="2156a244-2092-4314-ae52-4406622b81b3"/>
    <xsd:import namespace="973f8b41-218c-4d0e-adb2-970a672a52e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56a244-2092-4314-ae52-4406622b81b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3f8b41-218c-4d0e-adb2-970a672a52e2"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46950FF-CD9D-42B5-AEBF-24D94723E9D2}">
  <ds:schemaRefs>
    <ds:schemaRef ds:uri="http://schemas.microsoft.com/sharepoint/v3/contenttype/forms"/>
  </ds:schemaRefs>
</ds:datastoreItem>
</file>

<file path=customXml/itemProps2.xml><?xml version="1.0" encoding="utf-8"?>
<ds:datastoreItem xmlns:ds="http://schemas.openxmlformats.org/officeDocument/2006/customXml" ds:itemID="{2BDF37DE-48CF-4567-B617-7928FD384D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56a244-2092-4314-ae52-4406622b81b3"/>
    <ds:schemaRef ds:uri="973f8b41-218c-4d0e-adb2-970a672a52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0BDF0CA-65DB-45B2-8F30-6E46E2F9B6BE}">
  <ds:schemaRef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973f8b41-218c-4d0e-adb2-970a672a52e2"/>
    <ds:schemaRef ds:uri="2156a244-2092-4314-ae52-4406622b81b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GCA Attendance Matters</Template>
  <TotalTime>0</TotalTime>
  <Words>599</Words>
  <Application>Microsoft Office PowerPoint</Application>
  <PresentationFormat>Custom</PresentationFormat>
  <Paragraphs>43</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Georgia</vt:lpstr>
      <vt:lpstr>Winter Brochure 11 x 8.5</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2016-09-28T09:54:22Z</dcterms:created>
  <dcterms:modified xsi:type="dcterms:W3CDTF">2021-06-18T10:37:14Z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TC039154159991</vt:lpwstr>
  </property>
  <property fmtid="{D5CDD505-2E9C-101B-9397-08002B2CF9AE}" pid="3" name="ContentTypeId">
    <vt:lpwstr>0x01010089EE1682DFD91744AC50521B717831B5</vt:lpwstr>
  </property>
  <property fmtid="{D5CDD505-2E9C-101B-9397-08002B2CF9AE}" pid="4" name="Order">
    <vt:r8>2216200</vt:r8>
  </property>
</Properties>
</file>